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B64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3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D450DB6-927C-4E61-9168-31A7A2BE98C4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9234761-BD12-4F7D-8EC2-11AEC4EA50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A48B2A-5D60-43CA-89BD-60B004C51920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C9386-EB35-4D5A-AC8B-AB5FAA019777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0B04DC9-FC67-4727-BB59-3ACB6759F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66D3E-3764-4EEA-90CE-36D8C1E1DB5B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34F25-E927-48C3-A0C0-A26404A72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9ED15-6E10-4B3D-A3ED-FBFEE3CFA8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5E5D7-87A8-4206-8C13-BD2706B2E97E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F14A-6A2F-49F4-91EA-0FC15B6EB48B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5A34C-6E65-4A25-9FFA-99CEE3D756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1FDC9-A586-4C41-912A-EDC64B9E14C7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53D1926-40D8-4120-8407-FC8E91277D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CEE11-3775-4CD2-ADEC-7CC3A9268D1D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66BEB-3CF7-40E1-9436-58552DD4B7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B0452-72DB-481C-A732-937AD4208BAB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BB7A750-E72F-420B-A92E-8B2120C36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1CB83-C0EB-4529-8C9B-9B92F7191C05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B9685-9BD9-4C06-A18E-080432BE0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FB005-05D6-4895-A265-50945B00D776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80304F-256B-4250-9976-2C802F670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7CA4549-DCAE-4538-A0CE-9E95A6AA6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55614-927A-42B0-968F-E5B97A382AB1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EFCA2-1D11-41F6-9682-D84A3D4637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539A6-01BB-4460-85C5-225B25B726FD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68B0D82-96C1-48E6-A431-25EDC2B3C400}" type="datetimeFigureOut">
              <a:rPr lang="en-US"/>
              <a:pPr>
                <a:defRPr/>
              </a:pPr>
              <a:t>6/7/12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862DE68-66B4-4CA6-AB85-0C652E987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164C6C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164C6C"/>
          </a:solidFill>
          <a:latin typeface="Georgia" pitchFamily="-72" charset="0"/>
          <a:ea typeface="ＭＳ Ｐゴシック" pitchFamily="-72" charset="-128"/>
          <a:cs typeface="ＭＳ Ｐゴシック" pitchFamily="-72" charset="-128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164C6C"/>
          </a:solidFill>
          <a:latin typeface="Georgia" pitchFamily="-72" charset="0"/>
          <a:ea typeface="ＭＳ Ｐゴシック" pitchFamily="-72" charset="-128"/>
          <a:cs typeface="ＭＳ Ｐゴシック" pitchFamily="-72" charset="-128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164C6C"/>
          </a:solidFill>
          <a:latin typeface="Georgia" pitchFamily="-72" charset="0"/>
          <a:ea typeface="ＭＳ Ｐゴシック" pitchFamily="-72" charset="-128"/>
          <a:cs typeface="ＭＳ Ｐゴシック" pitchFamily="-72" charset="-128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164C6C"/>
          </a:solidFill>
          <a:latin typeface="Georgia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164C6C"/>
          </a:solidFill>
          <a:latin typeface="Georgia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164C6C"/>
          </a:solidFill>
          <a:latin typeface="Georgia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164C6C"/>
          </a:solidFill>
          <a:latin typeface="Georgia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164C6C"/>
          </a:solidFill>
          <a:latin typeface="Georgia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-72" charset="2"/>
        <a:buChar char=""/>
        <a:defRPr sz="2700" kern="1200"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-72" charset="2"/>
        <a:buChar char=""/>
        <a:defRPr sz="2200" kern="1200">
          <a:solidFill>
            <a:schemeClr val="tx2"/>
          </a:solidFill>
          <a:latin typeface="+mn-lt"/>
          <a:ea typeface="ＭＳ Ｐゴシック" pitchFamily="-72" charset="-128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1B587C"/>
        </a:buClr>
        <a:buSzPct val="75000"/>
        <a:buFont typeface="Wingdings 2" pitchFamily="-72" charset="2"/>
        <a:buChar char="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4E8542"/>
        </a:buClr>
        <a:buSzPct val="70000"/>
        <a:buFont typeface="Wingdings" pitchFamily="-72" charset="2"/>
        <a:buChar char=""/>
        <a:defRPr sz="2000" kern="1200">
          <a:solidFill>
            <a:schemeClr val="tx2"/>
          </a:solidFill>
          <a:latin typeface="+mn-lt"/>
          <a:ea typeface="ＭＳ Ｐゴシック" pitchFamily="-72" charset="-128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604878"/>
        </a:buClr>
        <a:buChar char="•"/>
        <a:defRPr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3100388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04800" y="2286000"/>
            <a:ext cx="2819400" cy="3438525"/>
          </a:xfrm>
          <a:prstGeom prst="rect">
            <a:avLst/>
          </a:prstGeom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>
                <a:latin typeface="Myriad Pro" pitchFamily="-72" charset="0"/>
              </a:rPr>
              <a:t>Across:</a:t>
            </a:r>
          </a:p>
          <a:p>
            <a:pPr>
              <a:buFontTx/>
              <a:buAutoNum type="arabicPeriod"/>
            </a:pPr>
            <a:r>
              <a:rPr lang="en-US" sz="1400">
                <a:solidFill>
                  <a:srgbClr val="002060"/>
                </a:solidFill>
                <a:latin typeface="Myriad Pro" pitchFamily="-72" charset="0"/>
              </a:rPr>
              <a:t>  </a:t>
            </a: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Ethics guideline for interpreters</a:t>
            </a:r>
          </a:p>
          <a:p>
            <a:pPr>
              <a:buFontTx/>
              <a:buAutoNum type="arabicPeriod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Tendency to respond positively or negatively to something </a:t>
            </a:r>
          </a:p>
          <a:p>
            <a:pPr>
              <a:buFontTx/>
              <a:buAutoNum type="arabicPeriod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Law protecting people who are deaf or hard of hearing from discrimination</a:t>
            </a:r>
          </a:p>
          <a:p>
            <a:pPr>
              <a:buFontTx/>
              <a:buAutoNum type="arabicPeriod" startAt="5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Person who makes sure people speaking different languages can communicate with each other</a:t>
            </a:r>
          </a:p>
          <a:p>
            <a:pPr>
              <a:buFontTx/>
              <a:buAutoNum type="arabicPeriod" startAt="9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Interpreter who is effective, accurate both receptive and expressively, impartial and knows special vocabulary</a:t>
            </a:r>
          </a:p>
          <a:p>
            <a:pPr>
              <a:buFontTx/>
              <a:buAutoNum type="arabicPeriod" startAt="9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Services or modifications provided to meet your needs</a:t>
            </a:r>
          </a:p>
          <a:p>
            <a:pPr>
              <a:buFontTx/>
              <a:buAutoNum type="arabicPeriod" startAt="12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Feeling confident and good about yourself is positive _________ (2 words)</a:t>
            </a:r>
          </a:p>
          <a:p>
            <a:pPr>
              <a:buFontTx/>
              <a:buAutoNum type="arabicPeriod" startAt="12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People, agencies, information can help you get what you need</a:t>
            </a:r>
            <a:r>
              <a:rPr lang="en-US" sz="1200">
                <a:solidFill>
                  <a:srgbClr val="002060"/>
                </a:solidFill>
                <a:latin typeface="Georgia" pitchFamily="-72" charset="0"/>
              </a:rPr>
              <a:t> </a:t>
            </a:r>
            <a:endParaRPr lang="en-US" sz="1200">
              <a:solidFill>
                <a:srgbClr val="002060"/>
              </a:solidFill>
              <a:latin typeface="Georgia" pitchFamily="-7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9000" y="4648200"/>
            <a:ext cx="5181600" cy="1612900"/>
          </a:xfrm>
          <a:prstGeom prst="rect">
            <a:avLst/>
          </a:prstGeom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>
                <a:latin typeface="Myriad Pro" pitchFamily="-72" charset="0"/>
              </a:rPr>
              <a:t>Down:</a:t>
            </a:r>
          </a:p>
          <a:p>
            <a:pPr>
              <a:buFontTx/>
              <a:buAutoNum type="arabicPeriod"/>
            </a:pPr>
            <a:r>
              <a:rPr lang="en-US" sz="1400">
                <a:solidFill>
                  <a:srgbClr val="002060"/>
                </a:solidFill>
                <a:latin typeface="Myriad Pro" pitchFamily="-72" charset="0"/>
              </a:rPr>
              <a:t>  </a:t>
            </a: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Passing a test to show specific skill</a:t>
            </a:r>
          </a:p>
          <a:p>
            <a:pPr>
              <a:buFontTx/>
              <a:buAutoNum type="arabicPeriod" startAt="4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Self - __________ - decide for yourself about things that affect you</a:t>
            </a:r>
          </a:p>
          <a:p>
            <a:pPr>
              <a:buFontTx/>
              <a:buAutoNum type="arabicPeriod" startAt="6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To make decisions in favor or against a person</a:t>
            </a:r>
          </a:p>
          <a:p>
            <a:pPr>
              <a:buFontTx/>
              <a:buAutoNum type="arabicPeriod" startAt="6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Self - _________ - Speaking up for yourself</a:t>
            </a:r>
          </a:p>
          <a:p>
            <a:pPr>
              <a:buFontTx/>
              <a:buAutoNum type="arabicPeriod" startAt="6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The right or wrong way to act or behave</a:t>
            </a:r>
          </a:p>
          <a:p>
            <a:pPr>
              <a:buFontTx/>
              <a:buAutoNum type="arabicPeriod" startAt="10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Communication ____________ means understanding everything</a:t>
            </a:r>
          </a:p>
          <a:p>
            <a:pPr>
              <a:buFontTx/>
              <a:buAutoNum type="arabicPeriod" startAt="10"/>
            </a:pPr>
            <a:r>
              <a:rPr lang="en-US" sz="1200">
                <a:solidFill>
                  <a:srgbClr val="002060"/>
                </a:solidFill>
                <a:latin typeface="Myriad Pro" pitchFamily="-72" charset="0"/>
              </a:rPr>
              <a:t>  What your inside voice says to you (2 words)</a:t>
            </a:r>
            <a:endParaRPr lang="en-US" sz="1200">
              <a:solidFill>
                <a:srgbClr val="002060"/>
              </a:solidFill>
              <a:latin typeface="Georgia" pitchFamily="-72" charset="0"/>
            </a:endParaRPr>
          </a:p>
        </p:txBody>
      </p:sp>
      <p:pic>
        <p:nvPicPr>
          <p:cNvPr id="14340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228600"/>
            <a:ext cx="4614863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1752600" y="152400"/>
            <a:ext cx="19050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500" b="1">
                <a:solidFill>
                  <a:schemeClr val="bg1"/>
                </a:solidFill>
                <a:latin typeface="Myriad Pro" pitchFamily="-72" charset="0"/>
                <a:ea typeface="Myriad Pro" pitchFamily="-72" charset="0"/>
                <a:cs typeface="Myriad Pro" pitchFamily="-72" charset="0"/>
              </a:rPr>
              <a:t>Deaf </a:t>
            </a:r>
          </a:p>
          <a:p>
            <a:r>
              <a:rPr lang="en-US" sz="1500" b="1">
                <a:solidFill>
                  <a:schemeClr val="bg1"/>
                </a:solidFill>
                <a:latin typeface="Myriad Pro" pitchFamily="-72" charset="0"/>
                <a:ea typeface="Myriad Pro" pitchFamily="-72" charset="0"/>
                <a:cs typeface="Myriad Pro" pitchFamily="-72" charset="0"/>
              </a:rPr>
              <a:t>Self–Advocacy</a:t>
            </a:r>
          </a:p>
          <a:p>
            <a:r>
              <a:rPr lang="en-US" sz="1500" b="1">
                <a:solidFill>
                  <a:schemeClr val="bg1"/>
                </a:solidFill>
                <a:latin typeface="Myriad Pro" pitchFamily="-72" charset="0"/>
                <a:ea typeface="Myriad Pro" pitchFamily="-72" charset="0"/>
                <a:cs typeface="Myriad Pro" pitchFamily="-72" charset="0"/>
              </a:rPr>
              <a:t>Training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</TotalTime>
  <Words>145</Words>
  <Application>Microsoft Macintosh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Georgia</vt:lpstr>
      <vt:lpstr>ＭＳ Ｐゴシック</vt:lpstr>
      <vt:lpstr>Arial</vt:lpstr>
      <vt:lpstr>Wingdings 2</vt:lpstr>
      <vt:lpstr>Wingdings</vt:lpstr>
      <vt:lpstr>Calibri</vt:lpstr>
      <vt:lpstr>Myriad Pro</vt:lpstr>
      <vt:lpstr>Civic</vt:lpstr>
      <vt:lpstr>PowerPoint Presentation</vt:lpstr>
    </vt:vector>
  </TitlesOfParts>
  <Company>DARS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DARS</dc:creator>
  <cp:lastModifiedBy>EnglishWit Solutions LLC</cp:lastModifiedBy>
  <cp:revision>7</cp:revision>
  <dcterms:created xsi:type="dcterms:W3CDTF">2012-06-06T23:36:54Z</dcterms:created>
  <dcterms:modified xsi:type="dcterms:W3CDTF">2012-06-07T13:44:09Z</dcterms:modified>
</cp:coreProperties>
</file>