
<file path=[Content_Types].xml><?xml version="1.0" encoding="utf-8"?>
<Types xmlns="http://schemas.openxmlformats.org/package/2006/content-types">
  <Override PartName="/docProps/core.xml" ContentType="application/vnd.openxmlformats-package.core-properties+xml"/>
  <Default Extension="rels" ContentType="application/vnd.openxmlformats-package.relationships+xml"/>
  <Override PartName="/ppt/slideLayouts/slideLayout6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.xml" ContentType="application/vnd.openxmlformats-officedocument.presentationml.slideLayout+xml"/>
  <Default Extension="png" ContentType="image/png"/>
  <Override PartName="/ppt/slideLayouts/slideLayout11.xml" ContentType="application/vnd.openxmlformats-officedocument.presentationml.slideLayout+xml"/>
  <Override PartName="/ppt/slideLayouts/slideLayout3.xml" ContentType="application/vnd.openxmlformats-officedocument.presentationml.slideLayout+xml"/>
  <Default Extension="xml" ContentType="application/xml"/>
  <Override PartName="/docProps/app.xml" ContentType="application/vnd.openxmlformats-officedocument.extended-properties+xml"/>
  <Override PartName="/ppt/slideMasters/slideMaster1.xml" ContentType="application/vnd.openxmlformats-officedocument.presentationml.slideMaster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viewProps.xml" ContentType="application/vnd.openxmlformats-officedocument.presentationml.viewProps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2.xml" ContentType="application/vnd.openxmlformats-officedocument.presentationml.slideLayout+xml"/>
  <Default Extension="bin" ContentType="application/vnd.openxmlformats-officedocument.presentationml.printerSettings"/>
  <Override PartName="/ppt/slides/slide1.xml" ContentType="application/vnd.openxmlformats-officedocument.presentationml.slide+xml"/>
  <Default Extension="jpeg" ContentType="image/jpeg"/>
  <Override PartName="/ppt/slideLayouts/slideLayout4.xml" ContentType="application/vnd.openxmlformats-officedocument.presentationml.slideLayout+xml"/>
  <Override PartName="/ppt/tableStyles.xml" ContentType="application/vnd.openxmlformats-officedocument.presentationml.tableStyles+xml"/>
  <Override PartName="/ppt/theme/theme1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>
  <p:sldMasterIdLst>
    <p:sldMasterId id="2147483648" r:id="rId1"/>
  </p:sldMasterIdLst>
  <p:notesMasterIdLst>
    <p:notesMasterId r:id="rId3"/>
  </p:notesMasterIdLst>
  <p:sldIdLst>
    <p:sldId id="256" r:id="rId2"/>
  </p:sldIdLst>
  <p:sldSz cx="6858000" cy="9144000" type="screen4x3"/>
  <p:notesSz cx="7019925" cy="9305925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-72" charset="0"/>
        <a:ea typeface="ＭＳ Ｐゴシック" pitchFamily="-72" charset="-128"/>
        <a:cs typeface="ＭＳ Ｐゴシック" pitchFamily="-72" charset="-128"/>
      </a:defRPr>
    </a:lvl1pPr>
    <a:lvl2pPr marL="4572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-72" charset="0"/>
        <a:ea typeface="ＭＳ Ｐゴシック" pitchFamily="-72" charset="-128"/>
        <a:cs typeface="ＭＳ Ｐゴシック" pitchFamily="-72" charset="-128"/>
      </a:defRPr>
    </a:lvl2pPr>
    <a:lvl3pPr marL="9144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-72" charset="0"/>
        <a:ea typeface="ＭＳ Ｐゴシック" pitchFamily="-72" charset="-128"/>
        <a:cs typeface="ＭＳ Ｐゴシック" pitchFamily="-72" charset="-128"/>
      </a:defRPr>
    </a:lvl3pPr>
    <a:lvl4pPr marL="13716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-72" charset="0"/>
        <a:ea typeface="ＭＳ Ｐゴシック" pitchFamily="-72" charset="-128"/>
        <a:cs typeface="ＭＳ Ｐゴシック" pitchFamily="-72" charset="-128"/>
      </a:defRPr>
    </a:lvl4pPr>
    <a:lvl5pPr marL="1828800" algn="l" rtl="0" fontAlgn="base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pitchFamily="-72" charset="0"/>
        <a:ea typeface="ＭＳ Ｐゴシック" pitchFamily="-72" charset="-128"/>
        <a:cs typeface="ＭＳ Ｐゴシック" pitchFamily="-72" charset="-128"/>
      </a:defRPr>
    </a:lvl5pPr>
    <a:lvl6pPr marL="2286000" algn="l" defTabSz="457200" rtl="0" eaLnBrk="1" latinLnBrk="0" hangingPunct="1">
      <a:defRPr sz="2400" kern="1200">
        <a:solidFill>
          <a:schemeClr val="tx1"/>
        </a:solidFill>
        <a:latin typeface="Arial" pitchFamily="-72" charset="0"/>
        <a:ea typeface="ＭＳ Ｐゴシック" pitchFamily="-72" charset="-128"/>
        <a:cs typeface="ＭＳ Ｐゴシック" pitchFamily="-72" charset="-128"/>
      </a:defRPr>
    </a:lvl6pPr>
    <a:lvl7pPr marL="2743200" algn="l" defTabSz="457200" rtl="0" eaLnBrk="1" latinLnBrk="0" hangingPunct="1">
      <a:defRPr sz="2400" kern="1200">
        <a:solidFill>
          <a:schemeClr val="tx1"/>
        </a:solidFill>
        <a:latin typeface="Arial" pitchFamily="-72" charset="0"/>
        <a:ea typeface="ＭＳ Ｐゴシック" pitchFamily="-72" charset="-128"/>
        <a:cs typeface="ＭＳ Ｐゴシック" pitchFamily="-72" charset="-128"/>
      </a:defRPr>
    </a:lvl7pPr>
    <a:lvl8pPr marL="3200400" algn="l" defTabSz="457200" rtl="0" eaLnBrk="1" latinLnBrk="0" hangingPunct="1">
      <a:defRPr sz="2400" kern="1200">
        <a:solidFill>
          <a:schemeClr val="tx1"/>
        </a:solidFill>
        <a:latin typeface="Arial" pitchFamily="-72" charset="0"/>
        <a:ea typeface="ＭＳ Ｐゴシック" pitchFamily="-72" charset="-128"/>
        <a:cs typeface="ＭＳ Ｐゴシック" pitchFamily="-72" charset="-128"/>
      </a:defRPr>
    </a:lvl8pPr>
    <a:lvl9pPr marL="3657600" algn="l" defTabSz="457200" rtl="0" eaLnBrk="1" latinLnBrk="0" hangingPunct="1">
      <a:defRPr sz="2400" kern="1200">
        <a:solidFill>
          <a:schemeClr val="tx1"/>
        </a:solidFill>
        <a:latin typeface="Arial" pitchFamily="-72" charset="0"/>
        <a:ea typeface="ＭＳ Ｐゴシック" pitchFamily="-72" charset="-128"/>
        <a:cs typeface="ＭＳ Ｐゴシック" pitchFamily="-72" charset="-128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7739" autoAdjust="0"/>
    <p:restoredTop sz="94660"/>
  </p:normalViewPr>
  <p:slideViewPr>
    <p:cSldViewPr>
      <p:cViewPr varScale="1">
        <p:scale>
          <a:sx n="79" d="100"/>
          <a:sy n="79" d="100"/>
        </p:scale>
        <p:origin x="-2208" y="-104"/>
      </p:cViewPr>
      <p:guideLst>
        <p:guide orient="horz" pos="2880"/>
        <p:guide pos="2160"/>
      </p:guideLst>
    </p:cSldViewPr>
  </p:slideViewPr>
  <p:outlineViewPr>
    <p:cViewPr>
      <p:scale>
        <a:sx n="33" d="100"/>
        <a:sy n="33" d="100"/>
      </p:scale>
      <p:origin x="0" y="0"/>
    </p:cViewPr>
    <p:sldLst>
      <p:sld r:id="rId1" collapse="1"/>
    </p:sldLst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4" Type="http://schemas.openxmlformats.org/officeDocument/2006/relationships/printerSettings" Target="printerSettings/printerSettings1.bin"/><Relationship Id="rId5" Type="http://schemas.openxmlformats.org/officeDocument/2006/relationships/presProps" Target="presProps.xml"/><Relationship Id="rId6" Type="http://schemas.openxmlformats.org/officeDocument/2006/relationships/viewProps" Target="viewProps.xml"/><Relationship Id="rId7" Type="http://schemas.openxmlformats.org/officeDocument/2006/relationships/theme" Target="theme/theme1.xml"/><Relationship Id="rId8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_rels/viewProps.xml.rels><?xml version="1.0" encoding="UTF-8" standalone="yes"?>
<Relationships xmlns="http://schemas.openxmlformats.org/package/2006/relationships"><Relationship Id="rId1" Type="http://schemas.openxmlformats.org/officeDocument/2006/relationships/slide" Target="slides/slide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976688" y="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227508F2-AAF3-401C-928A-E2D3624978DF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2201863" y="698500"/>
            <a:ext cx="2616200" cy="34893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01675" y="4419600"/>
            <a:ext cx="5616575" cy="4187825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  <a:endParaRPr lang="en-US" noProof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83920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976688" y="8839200"/>
            <a:ext cx="3041650" cy="465138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FB218DB4-E2C1-4036-9C2E-F0B21F77D2E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72" charset="-128"/>
        <a:cs typeface="ＭＳ Ｐゴシック" pitchFamily="-72" charset="-128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72" charset="-128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72" charset="-128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72" charset="-128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72" charset="-128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1" Type="http://schemas.openxmlformats.org/officeDocument/2006/relationships/notesMaster" Target="../notesMasters/notesMaster1.xml"/><Relationship Id="rId2" Type="http://schemas.openxmlformats.org/officeDocument/2006/relationships/slide" Target="../slides/slide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1" name="Slide Image Placeholder 1"/>
          <p:cNvSpPr>
            <a:spLocks noGrp="1" noRot="1" noChangeAspec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5362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en-US"/>
          </a:p>
        </p:txBody>
      </p:sp>
      <p:sp>
        <p:nvSpPr>
          <p:cNvPr id="15363" name="Slide Number Placeholder 3"/>
          <p:cNvSpPr>
            <a:spLocks noGrp="1"/>
          </p:cNvSpPr>
          <p:nvPr>
            <p:ph type="sldNum" sz="quarter" idx="5"/>
          </p:nvPr>
        </p:nvSpPr>
        <p:spPr bwMode="auto">
          <a:ln>
            <a:miter lim="800000"/>
            <a:headEnd/>
            <a:tailEnd/>
          </a:ln>
        </p:spPr>
        <p:txBody>
          <a:bodyPr wrap="square" numCol="1" anchorCtr="0" compatLnSpc="1">
            <a:prstTxWarp prst="textNoShape">
              <a:avLst/>
            </a:prstTxWarp>
          </a:bodyPr>
          <a:lstStyle/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72B50964-64E2-44CB-BC04-444C59425066}" type="slidenum">
              <a:rPr lang="en-US">
                <a:ea typeface="ＭＳ Ｐゴシック" pitchFamily="-72" charset="-128"/>
                <a:cs typeface="ＭＳ Ｐゴシック" pitchFamily="-72" charset="-128"/>
              </a:rPr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en-US">
              <a:ea typeface="ＭＳ Ｐゴシック" pitchFamily="-72" charset="-128"/>
              <a:cs typeface="ＭＳ Ｐゴシック" pitchFamily="-72" charset="-128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2840569"/>
            <a:ext cx="5829300" cy="196003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FC4607C-2CC6-4500-91ED-DB728808691B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08CC552-B675-4B2B-BA65-E2DC73D7CDC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DFBEA7F-DCB6-4087-A312-E668E0147D37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ACE2C4-BAEE-46E0-946C-2F6F36AF569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7176" y="488951"/>
            <a:ext cx="3357563" cy="104013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E124175-2BFB-48F4-A11E-DF4F06B0F8BC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A8469EF-676E-4C6E-B7C2-A2FB8EA073A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27E9D2B-50B8-450C-8D9B-30422879B130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00CC44-C8F0-427E-A48C-977252C19163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1735" y="3875620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4F8A806-9458-4351-9F38-9D9D5D6E9386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20A5A6-9894-4A27-ACBC-F8DCF99B917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7176" y="2844801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628901" y="2844801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1ECB4B-0244-4E59-ABC9-238DC164BE82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6D28C8-7D98-406E-B81F-FAB782D2D3F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342901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2901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83770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83770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3C92BC3-98C4-42F3-A8BC-F9B97A990D46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AEA997F-4D97-4F59-B77D-11F7759D60F2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ADD310F-2432-4031-9743-19DCF15E1D94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0E4500-8187-4DD1-B919-5F43DC4C3D0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360D195-FAAD-4A97-8CF4-F111B5614F75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9F86846-BD56-4D5B-A6AB-64B4D93C6001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42901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681288" y="364069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342901" y="1913469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5539E5-1F5E-436A-BC9D-562035625BCD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A57A09-4999-4787-8C75-C7553D701336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44216" y="6400801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344216" y="7156452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2233492-268C-428E-930B-682BD2CB70D2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152BC44-575F-4B5F-9547-1F1990F2F4F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3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12" descr="crossword header"/>
          <p:cNvPicPr>
            <a:picLocks noChangeAspect="1" noChangeArrowheads="1"/>
          </p:cNvPicPr>
          <p:nvPr userDrawn="1"/>
        </p:nvPicPr>
        <p:blipFill>
          <a:blip r:embed="rId13"/>
          <a:srcRect/>
          <a:stretch>
            <a:fillRect/>
          </a:stretch>
        </p:blipFill>
        <p:spPr bwMode="auto">
          <a:xfrm>
            <a:off x="0" y="0"/>
            <a:ext cx="6858000" cy="3186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27" name="Title Placeholder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title style</a:t>
            </a:r>
          </a:p>
        </p:txBody>
      </p:sp>
      <p:sp>
        <p:nvSpPr>
          <p:cNvPr id="1028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7B131CFF-C3B5-4968-BDE2-D3B46096044C}" type="datetimeFigureOut">
              <a:rPr lang="en-US"/>
              <a:pPr>
                <a:defRPr/>
              </a:pPr>
              <a:t>6/6/12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  <a:cs typeface="+mn-cs"/>
              </a:defRPr>
            </a:lvl1pPr>
          </a:lstStyle>
          <a:p>
            <a:pPr>
              <a:defRPr/>
            </a:pPr>
            <a:fld id="{0DCAE4CA-C525-45B0-A390-E84138A6985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  <p:sp>
        <p:nvSpPr>
          <p:cNvPr id="1032" name="Footer Placeholder 4"/>
          <p:cNvSpPr>
            <a:spLocks/>
          </p:cNvSpPr>
          <p:nvPr userDrawn="1"/>
        </p:nvSpPr>
        <p:spPr bwMode="auto">
          <a:xfrm>
            <a:off x="762000" y="8458200"/>
            <a:ext cx="5334000" cy="4857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anchor="ctr">
            <a:prstTxWarp prst="textNoShape">
              <a:avLst/>
            </a:prstTxWarp>
          </a:bodyPr>
          <a:lstStyle/>
          <a:p>
            <a:pPr algn="ctr">
              <a:defRPr/>
            </a:pPr>
            <a:r>
              <a:rPr lang="en-US" sz="1200" i="1">
                <a:solidFill>
                  <a:schemeClr val="tx2"/>
                </a:solidFill>
                <a:latin typeface="Myriad Pro" pitchFamily="-72" charset="0"/>
              </a:rPr>
              <a:t>Funded by the U.S. Department of Education RSA CFDA #84.160A and #84.160B, Training of Interpreters for Individuals who are Deaf, hard of hearing, and Deaf-Blind.</a:t>
            </a:r>
            <a:endParaRPr lang="en-US" sz="1200">
              <a:solidFill>
                <a:srgbClr val="898989"/>
              </a:solidFill>
              <a:latin typeface="Calibri" pitchFamily="-72" charset="0"/>
            </a:endParaRPr>
          </a:p>
        </p:txBody>
      </p:sp>
      <p:sp>
        <p:nvSpPr>
          <p:cNvPr id="10" name="Rectangle 9"/>
          <p:cNvSpPr/>
          <p:nvPr userDrawn="1"/>
        </p:nvSpPr>
        <p:spPr>
          <a:xfrm>
            <a:off x="0" y="8915400"/>
            <a:ext cx="6858000" cy="228600"/>
          </a:xfrm>
          <a:prstGeom prst="rect">
            <a:avLst/>
          </a:prstGeom>
          <a:solidFill>
            <a:srgbClr val="1C4C7D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en-US" sz="180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ＭＳ Ｐゴシック" pitchFamily="-72" charset="-128"/>
          <a:cs typeface="ＭＳ Ｐゴシック" pitchFamily="-72" charset="-128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-72" charset="0"/>
          <a:ea typeface="ＭＳ Ｐゴシック" pitchFamily="-72" charset="-128"/>
          <a:cs typeface="ＭＳ Ｐゴシック" pitchFamily="-72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-72" charset="0"/>
          <a:ea typeface="ＭＳ Ｐゴシック" pitchFamily="-72" charset="-128"/>
          <a:cs typeface="ＭＳ Ｐゴシック" pitchFamily="-72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-72" charset="0"/>
          <a:ea typeface="ＭＳ Ｐゴシック" pitchFamily="-72" charset="-128"/>
          <a:cs typeface="ＭＳ Ｐゴシック" pitchFamily="-72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-72" charset="0"/>
          <a:ea typeface="ＭＳ Ｐゴシック" pitchFamily="-72" charset="-128"/>
          <a:cs typeface="ＭＳ Ｐゴシック" pitchFamily="-72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-72" charset="0"/>
          <a:ea typeface="ＭＳ Ｐゴシック" pitchFamily="-72" charset="-128"/>
          <a:cs typeface="ＭＳ Ｐゴシック" pitchFamily="-72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-72" charset="0"/>
          <a:ea typeface="ＭＳ Ｐゴシック" pitchFamily="-72" charset="-128"/>
          <a:cs typeface="ＭＳ Ｐゴシック" pitchFamily="-72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-72" charset="0"/>
          <a:ea typeface="ＭＳ Ｐゴシック" pitchFamily="-72" charset="-128"/>
          <a:cs typeface="ＭＳ Ｐゴシック" pitchFamily="-72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-72" charset="0"/>
          <a:ea typeface="ＭＳ Ｐゴシック" pitchFamily="-72" charset="-128"/>
          <a:cs typeface="ＭＳ Ｐゴシック" pitchFamily="-72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pitchFamily="-72" charset="0"/>
        <a:buChar char="•"/>
        <a:defRPr sz="3200" kern="1200">
          <a:solidFill>
            <a:schemeClr val="tx1"/>
          </a:solidFill>
          <a:latin typeface="Myriad Pro" pitchFamily="-72" charset="0"/>
          <a:ea typeface="ＭＳ Ｐゴシック" pitchFamily="-72" charset="-128"/>
          <a:cs typeface="ＭＳ Ｐゴシック" pitchFamily="-72" charset="-128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pitchFamily="-72" charset="0"/>
        <a:buChar char="–"/>
        <a:defRPr sz="2800" kern="1200">
          <a:solidFill>
            <a:schemeClr val="tx1"/>
          </a:solidFill>
          <a:latin typeface="Myriad Pro" pitchFamily="-72" charset="0"/>
          <a:ea typeface="ＭＳ Ｐゴシック" pitchFamily="-72" charset="-128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pitchFamily="-72" charset="0"/>
        <a:buChar char="•"/>
        <a:defRPr sz="2400" kern="1200">
          <a:solidFill>
            <a:schemeClr val="tx1"/>
          </a:solidFill>
          <a:latin typeface="Myriad Pro" pitchFamily="-72" charset="0"/>
          <a:ea typeface="ＭＳ Ｐゴシック" pitchFamily="-72" charset="-128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pitchFamily="-72" charset="0"/>
        <a:buChar char="–"/>
        <a:defRPr sz="2000" kern="1200">
          <a:solidFill>
            <a:schemeClr val="tx1"/>
          </a:solidFill>
          <a:latin typeface="Myriad Pro" pitchFamily="-72" charset="0"/>
          <a:ea typeface="ＭＳ Ｐゴシック" pitchFamily="-72" charset="-128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pitchFamily="-72" charset="0"/>
        <a:buChar char="»"/>
        <a:defRPr sz="2000" kern="1200">
          <a:solidFill>
            <a:schemeClr val="tx1"/>
          </a:solidFill>
          <a:latin typeface="Myriad Pro" pitchFamily="-72" charset="0"/>
          <a:ea typeface="ＭＳ Ｐゴシック" pitchFamily="-72" charset="-128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7" name="Title 1"/>
          <p:cNvSpPr>
            <a:spLocks noGrp="1"/>
          </p:cNvSpPr>
          <p:nvPr>
            <p:ph type="ctrTitle"/>
          </p:nvPr>
        </p:nvSpPr>
        <p:spPr>
          <a:xfrm>
            <a:off x="228600" y="1752600"/>
            <a:ext cx="6400800" cy="2036763"/>
          </a:xfrm>
        </p:spPr>
        <p:txBody>
          <a:bodyPr/>
          <a:lstStyle/>
          <a:p>
            <a:pPr algn="l" eaLnBrk="1" hangingPunct="1"/>
            <a:r>
              <a:rPr lang="en-US" sz="2800" smtClean="0">
                <a:solidFill>
                  <a:srgbClr val="254061"/>
                </a:solidFill>
              </a:rPr>
              <a:t>Location ______________</a:t>
            </a:r>
            <a:r>
              <a:rPr lang="en-US" sz="2800" smtClean="0"/>
              <a:t/>
            </a:r>
            <a:br>
              <a:rPr lang="en-US" sz="2800" smtClean="0"/>
            </a:br>
            <a:r>
              <a:rPr lang="en-US" sz="2800" smtClean="0">
                <a:solidFill>
                  <a:srgbClr val="254061"/>
                </a:solidFill>
              </a:rPr>
              <a:t>Date ________  </a:t>
            </a:r>
            <a:br>
              <a:rPr lang="en-US" sz="2800" smtClean="0">
                <a:solidFill>
                  <a:srgbClr val="254061"/>
                </a:solidFill>
              </a:rPr>
            </a:br>
            <a:r>
              <a:rPr lang="en-US" sz="2800" smtClean="0"/>
              <a:t/>
            </a:r>
            <a:br>
              <a:rPr lang="en-US" sz="2800" smtClean="0"/>
            </a:br>
            <a:r>
              <a:rPr lang="en-US" sz="2800" smtClean="0">
                <a:solidFill>
                  <a:schemeClr val="tx2"/>
                </a:solidFill>
              </a:rPr>
              <a:t>Checklist to Prepare for Training</a:t>
            </a:r>
          </a:p>
        </p:txBody>
      </p:sp>
      <p:sp>
        <p:nvSpPr>
          <p:cNvPr id="14338" name="Subtitle 2"/>
          <p:cNvSpPr>
            <a:spLocks noGrp="1"/>
          </p:cNvSpPr>
          <p:nvPr>
            <p:ph type="subTitle" idx="1"/>
          </p:nvPr>
        </p:nvSpPr>
        <p:spPr>
          <a:xfrm>
            <a:off x="381000" y="3733800"/>
            <a:ext cx="6172200" cy="4572000"/>
          </a:xfrm>
        </p:spPr>
        <p:txBody>
          <a:bodyPr/>
          <a:lstStyle/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CDs #1 - 4 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Make copies of the student version of the curriculum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Punch holes into the pages and insert into 3-ring binders with dividers.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Send out flyer and brochures 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Print out a copy of the sign-in sheet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Type in names of participants on name tents and print out. 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Make copies of worksheets in Appendix A as handouts for participants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Make copies of suggested activities in Appendix B for the trainer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LCD projector/screen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Make copies of the Knowledge Check (pre/post test)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Make copies of training evaluation for participants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Print out and sign certificates in advance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Gather materials needed for arts and crafts to be used with Module 2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Flip Chart 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Print out posters if desired. 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Pencils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 Pens and highlighters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__________________________________</a:t>
            </a:r>
          </a:p>
          <a:p>
            <a:pPr algn="l" eaLnBrk="1" hangingPunct="1">
              <a:lnSpc>
                <a:spcPct val="80000"/>
              </a:lnSpc>
              <a:buFont typeface="Wingdings" pitchFamily="-72" charset="2"/>
              <a:buChar char="q"/>
            </a:pPr>
            <a:r>
              <a:rPr lang="en-US" sz="1500" smtClean="0">
                <a:solidFill>
                  <a:schemeClr val="tx2"/>
                </a:solidFill>
              </a:rPr>
              <a:t>__________________________________</a:t>
            </a:r>
            <a:endParaRPr lang="en-US" sz="1500" smtClean="0">
              <a:solidFill>
                <a:schemeClr val="tx1"/>
              </a:solidFill>
            </a:endParaRPr>
          </a:p>
        </p:txBody>
      </p:sp>
      <p:sp>
        <p:nvSpPr>
          <p:cNvPr id="14339" name="Rectangle 3"/>
          <p:cNvSpPr>
            <a:spLocks noChangeArrowheads="1"/>
          </p:cNvSpPr>
          <p:nvPr/>
        </p:nvSpPr>
        <p:spPr bwMode="auto">
          <a:xfrm>
            <a:off x="6553200" y="8610600"/>
            <a:ext cx="274638" cy="30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prstTxWarp prst="textNoShape">
              <a:avLst/>
            </a:prstTxWarp>
            <a:spAutoFit/>
          </a:bodyPr>
          <a:lstStyle/>
          <a:p>
            <a:r>
              <a:rPr lang="en-US" sz="1400">
                <a:latin typeface="Calibri" pitchFamily="-72" charset="0"/>
              </a:rPr>
              <a:t>1</a:t>
            </a: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3506</TotalTime>
  <Words>132</Words>
  <Application>Microsoft Office PowerPoint</Application>
  <PresentationFormat>On-screen Show (4:3)</PresentationFormat>
  <Paragraphs>22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Design Template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ＭＳ Ｐゴシック</vt:lpstr>
      <vt:lpstr>Calibri</vt:lpstr>
      <vt:lpstr>Myriad Pro</vt:lpstr>
      <vt:lpstr>Wingdings</vt:lpstr>
      <vt:lpstr>Office Theme</vt:lpstr>
      <vt:lpstr>Location ______________ Date ________    Checklist to Prepare for Training</vt:lpstr>
    </vt:vector>
  </TitlesOfParts>
  <Manager/>
  <Company>EnglishWit Solutions LLC</Company>
  <LinksUpToDate>false</LinksUpToDate>
  <SharedDoc>false</SharedDoc>
  <HyperlinkBase>www.englishwit.com</HyperlinkBase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Date ________ Location ______________ Training List Needs</dc:title>
  <dc:subject/>
  <dc:creator>Margie English</dc:creator>
  <cp:keywords/>
  <dc:description>EnglishWit Solutions is a technical marketing and writing service. Please visit www.englishwit.com for more information. </dc:description>
  <cp:lastModifiedBy>EnglishWit Solutions LLC</cp:lastModifiedBy>
  <cp:revision>209</cp:revision>
  <dcterms:created xsi:type="dcterms:W3CDTF">2011-05-18T16:47:11Z</dcterms:created>
  <dcterms:modified xsi:type="dcterms:W3CDTF">2012-06-06T18:13:10Z</dcterms:modified>
  <cp:category/>
</cp:coreProperties>
</file>

<file path=docProps/thumbnail.jpeg>
</file>