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19925" cy="9305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72" charset="0"/>
        <a:ea typeface="ＭＳ Ｐゴシック" pitchFamily="-72" charset="-128"/>
        <a:cs typeface="ＭＳ Ｐゴシック" pitchFamily="-72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7739" autoAdjust="0"/>
    <p:restoredTop sz="94660"/>
  </p:normalViewPr>
  <p:slideViewPr>
    <p:cSldViewPr>
      <p:cViewPr varScale="1">
        <p:scale>
          <a:sx n="79" d="100"/>
          <a:sy n="79" d="100"/>
        </p:scale>
        <p:origin x="-2208" y="-10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27508F2-AAF3-401C-928A-E2D3624978DF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01863" y="698500"/>
            <a:ext cx="2616200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9600"/>
            <a:ext cx="5616575" cy="4187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218DB4-E2C1-4036-9C2E-F0B21F77D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ＭＳ Ｐゴシック" pitchFamily="-7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7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B50964-64E2-44CB-BC04-444C59425066}" type="slidenum">
              <a:rPr lang="en-US">
                <a:ea typeface="ＭＳ Ｐゴシック" pitchFamily="-72" charset="-128"/>
                <a:cs typeface="ＭＳ Ｐゴシック" pitchFamily="-72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ea typeface="ＭＳ Ｐゴシック" pitchFamily="-72" charset="-128"/>
              <a:cs typeface="ＭＳ Ｐゴシック" pitchFamily="-7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607C-2CC6-4500-91ED-DB728808691B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CC552-B675-4B2B-BA65-E2DC73D7CD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BEA7F-DCB6-4087-A312-E668E0147D37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CE2C4-BAEE-46E0-946C-2F6F36AF5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24175-2BFB-48F4-A11E-DF4F06B0F8BC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469EF-676E-4C6E-B7C2-A2FB8EA07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E9D2B-50B8-450C-8D9B-30422879B130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CC44-C8F0-427E-A48C-977252C19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8A806-9458-4351-9F38-9D9D5D6E9386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0A5A6-9894-4A27-ACBC-F8DCF99B91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ECB4B-0244-4E59-ABC9-238DC164BE82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D28C8-7D98-406E-B81F-FAB782D2D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92BC3-98C4-42F3-A8BC-F9B97A990D46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997F-4D97-4F59-B77D-11F7759D6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D310F-2432-4031-9743-19DCF15E1D94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E4500-8187-4DD1-B919-5F43DC4C3D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0D195-FAAD-4A97-8CF4-F111B5614F75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86846-BD56-4D5B-A6AB-64B4D93C6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539E5-1F5E-436A-BC9D-562035625BCD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57A09-4999-4787-8C75-C7553D701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33492-268C-428E-930B-682BD2CB70D2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2BC44-575F-4B5F-9547-1F1990F2F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2" descr="crossword header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685800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B131CFF-C3B5-4968-BDE2-D3B46096044C}" type="datetimeFigureOut">
              <a:rPr lang="en-US"/>
              <a:pPr>
                <a:defRPr/>
              </a:pPr>
              <a:t>6/6/12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DCAE4CA-C525-45B0-A390-E84138A698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Footer Placeholder 4"/>
          <p:cNvSpPr>
            <a:spLocks/>
          </p:cNvSpPr>
          <p:nvPr userDrawn="1"/>
        </p:nvSpPr>
        <p:spPr bwMode="auto">
          <a:xfrm>
            <a:off x="762000" y="8458200"/>
            <a:ext cx="53340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1200" i="1">
                <a:solidFill>
                  <a:schemeClr val="tx2"/>
                </a:solidFill>
                <a:latin typeface="Myriad Pro" pitchFamily="-72" charset="0"/>
              </a:rPr>
              <a:t>Funded by the U.S. Department of Education RSA CFDA #84.160A and #84.160B, Training of Interpreters for Individuals who are Deaf, hard of hearing, and Deaf-Blind.</a:t>
            </a:r>
            <a:endParaRPr lang="en-US" sz="1200">
              <a:solidFill>
                <a:srgbClr val="898989"/>
              </a:solidFill>
              <a:latin typeface="Calibri" pitchFamily="-72" charset="0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8915400"/>
            <a:ext cx="6858000" cy="228600"/>
          </a:xfrm>
          <a:prstGeom prst="rect">
            <a:avLst/>
          </a:prstGeom>
          <a:solidFill>
            <a:srgbClr val="1C4C7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72" charset="-128"/>
          <a:cs typeface="ＭＳ Ｐゴシック" pitchFamily="-7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3200" kern="1200">
          <a:solidFill>
            <a:schemeClr val="tx1"/>
          </a:solidFill>
          <a:latin typeface="Myriad Pro" pitchFamily="-72" charset="0"/>
          <a:ea typeface="ＭＳ Ｐゴシック" pitchFamily="-72" charset="-128"/>
          <a:cs typeface="ＭＳ Ｐゴシック" pitchFamily="-72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800" kern="1200">
          <a:solidFill>
            <a:schemeClr val="tx1"/>
          </a:solidFill>
          <a:latin typeface="Myriad Pro" pitchFamily="-72" charset="0"/>
          <a:ea typeface="ＭＳ Ｐゴシック" pitchFamily="-72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•"/>
        <a:defRPr sz="2400" kern="1200">
          <a:solidFill>
            <a:schemeClr val="tx1"/>
          </a:solidFill>
          <a:latin typeface="Myriad Pro" pitchFamily="-72" charset="0"/>
          <a:ea typeface="ＭＳ Ｐゴシック" pitchFamily="-72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–"/>
        <a:defRPr sz="2000" kern="1200">
          <a:solidFill>
            <a:schemeClr val="tx1"/>
          </a:solidFill>
          <a:latin typeface="Myriad Pro" pitchFamily="-72" charset="0"/>
          <a:ea typeface="ＭＳ Ｐゴシック" pitchFamily="-72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-72" charset="0"/>
        <a:buChar char="»"/>
        <a:defRPr sz="2000" kern="1200">
          <a:solidFill>
            <a:schemeClr val="tx1"/>
          </a:solidFill>
          <a:latin typeface="Myriad Pro" pitchFamily="-72" charset="0"/>
          <a:ea typeface="ＭＳ Ｐゴシック" pitchFamily="-72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228600" y="1752600"/>
            <a:ext cx="6400800" cy="2036763"/>
          </a:xfrm>
        </p:spPr>
        <p:txBody>
          <a:bodyPr/>
          <a:lstStyle/>
          <a:p>
            <a:pPr algn="l" eaLnBrk="1" hangingPunct="1"/>
            <a:r>
              <a:rPr lang="en-US" sz="2800" smtClean="0">
                <a:solidFill>
                  <a:srgbClr val="254061"/>
                </a:solidFill>
              </a:rPr>
              <a:t>Location ______________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>
                <a:solidFill>
                  <a:srgbClr val="254061"/>
                </a:solidFill>
              </a:rPr>
              <a:t>Date ________  </a:t>
            </a:r>
            <a:br>
              <a:rPr lang="en-US" sz="2800" smtClean="0">
                <a:solidFill>
                  <a:srgbClr val="254061"/>
                </a:solidFill>
              </a:rPr>
            </a:br>
            <a:r>
              <a:rPr lang="en-US" sz="2800" smtClean="0"/>
              <a:t/>
            </a:r>
            <a:br>
              <a:rPr lang="en-US" sz="2800" smtClean="0"/>
            </a:br>
            <a:r>
              <a:rPr lang="en-US" sz="2800" smtClean="0">
                <a:solidFill>
                  <a:schemeClr val="tx2"/>
                </a:solidFill>
              </a:rPr>
              <a:t>Checklist to Prepare for Training</a:t>
            </a:r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381000" y="3733800"/>
            <a:ext cx="6172200" cy="4572000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CDs #1 - 4 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Make copies of the student version of the curriculum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Punch holes into the pages and insert into 3-ring binders with dividers.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Send out flyer and brochures 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Print out a copy of the sign-in sheet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Type in names of participants on name tents and print out. 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Make copies of worksheets in Appendix A as handouts for participants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Make copies of suggested activities in Appendix B for the trainer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LCD projector/screen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Make copies of the Knowledge Check (pre/post test)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Make copies of training evaluation for participants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Print out and sign certificates in advance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Gather materials needed for arts and crafts to be used with Module 2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Flip Chart 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Print out posters if desired. 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Pencils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 Pens and highlighters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__________________________________</a:t>
            </a:r>
          </a:p>
          <a:p>
            <a:pPr algn="l" eaLnBrk="1" hangingPunct="1">
              <a:lnSpc>
                <a:spcPct val="80000"/>
              </a:lnSpc>
              <a:buFont typeface="Wingdings" pitchFamily="-72" charset="2"/>
              <a:buChar char="q"/>
            </a:pPr>
            <a:r>
              <a:rPr lang="en-US" sz="1500" smtClean="0">
                <a:solidFill>
                  <a:schemeClr val="tx2"/>
                </a:solidFill>
              </a:rPr>
              <a:t>__________________________________</a:t>
            </a:r>
            <a:endParaRPr lang="en-US" sz="1500" smtClean="0">
              <a:solidFill>
                <a:schemeClr val="tx1"/>
              </a:solidFill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6553200" y="8610600"/>
            <a:ext cx="27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pitchFamily="-72" charset="0"/>
              </a:rPr>
              <a:t>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3506</TotalTime>
  <Words>132</Words>
  <Application>Microsoft Office PowerPoint</Application>
  <PresentationFormat>On-screen Show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ＭＳ Ｐゴシック</vt:lpstr>
      <vt:lpstr>Calibri</vt:lpstr>
      <vt:lpstr>Myriad Pro</vt:lpstr>
      <vt:lpstr>Wingdings</vt:lpstr>
      <vt:lpstr>Office Theme</vt:lpstr>
      <vt:lpstr>Location ______________ Date ________    Checklist to Prepare for Training</vt:lpstr>
    </vt:vector>
  </TitlesOfParts>
  <Manager/>
  <Company>EnglishWit Solutions LLC</Company>
  <LinksUpToDate>false</LinksUpToDate>
  <SharedDoc>false</SharedDoc>
  <HyperlinkBase>www.englishwit.com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Date ________ Location ______________ Training List Needs</dc:title>
  <dc:subject/>
  <dc:creator>Margie English</dc:creator>
  <cp:keywords/>
  <dc:description>EnglishWit Solutions is a technical marketing and writing service. Please visit www.englishwit.com for more information. </dc:description>
  <cp:lastModifiedBy>EnglishWit Solutions LLC</cp:lastModifiedBy>
  <cp:revision>209</cp:revision>
  <dcterms:created xsi:type="dcterms:W3CDTF">2011-05-18T16:47:11Z</dcterms:created>
  <dcterms:modified xsi:type="dcterms:W3CDTF">2012-06-06T18:13:10Z</dcterms:modified>
  <cp:category/>
</cp:coreProperties>
</file>